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661" r:id="rId5"/>
    <p:sldMasterId id="2147483673" r:id="rId6"/>
  </p:sldMasterIdLst>
  <p:notesMasterIdLst>
    <p:notesMasterId r:id="rId19"/>
  </p:notesMasterIdLst>
  <p:handoutMasterIdLst>
    <p:handoutMasterId r:id="rId20"/>
  </p:handoutMasterIdLst>
  <p:sldIdLst>
    <p:sldId id="256" r:id="rId7"/>
    <p:sldId id="304" r:id="rId8"/>
    <p:sldId id="306" r:id="rId9"/>
    <p:sldId id="321" r:id="rId10"/>
    <p:sldId id="305" r:id="rId11"/>
    <p:sldId id="307" r:id="rId12"/>
    <p:sldId id="308" r:id="rId13"/>
    <p:sldId id="309" r:id="rId14"/>
    <p:sldId id="311" r:id="rId15"/>
    <p:sldId id="310" r:id="rId16"/>
    <p:sldId id="312" r:id="rId17"/>
    <p:sldId id="313" r:id="rId18"/>
  </p:sldIdLst>
  <p:sldSz cx="9144000" cy="6858000" type="screen4x3"/>
  <p:notesSz cx="6797675" cy="9926638"/>
  <p:embeddedFontLst>
    <p:embeddedFont>
      <p:font typeface="Dosis" pitchFamily="2" charset="0"/>
      <p:regular r:id="rId21"/>
      <p:bold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C55FA89-F5D4-4A63-8751-711CB901C3C5}">
          <p14:sldIdLst>
            <p14:sldId id="256"/>
            <p14:sldId id="304"/>
            <p14:sldId id="306"/>
            <p14:sldId id="321"/>
            <p14:sldId id="305"/>
            <p14:sldId id="307"/>
            <p14:sldId id="308"/>
            <p14:sldId id="309"/>
            <p14:sldId id="311"/>
            <p14:sldId id="310"/>
            <p14:sldId id="312"/>
            <p14:sldId id="313"/>
          </p14:sldIdLst>
        </p14:section>
        <p14:section name="Sezione senza titolo" id="{37483004-D324-4A5B-9821-8EDC86F7724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  <a:srgbClr val="72A2DC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8" autoAdjust="0"/>
    <p:restoredTop sz="94656"/>
  </p:normalViewPr>
  <p:slideViewPr>
    <p:cSldViewPr>
      <p:cViewPr varScale="1">
        <p:scale>
          <a:sx n="105" d="100"/>
          <a:sy n="105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8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2E07-DB78-494F-85DD-889580441C98}" type="datetimeFigureOut">
              <a:rPr lang="it-IT" smtClean="0"/>
              <a:pPr/>
              <a:t>22/01/2026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D5B19-15F5-4FBB-8AFF-25ED19D58B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67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EE10-3BC3-48A8-BAB9-D35B1D51F964}" type="datetimeFigureOut">
              <a:rPr lang="it-IT" smtClean="0"/>
              <a:pPr/>
              <a:t>22/01/2026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E514-E4DF-4964-8F1C-477C5C9D862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9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4E514-E4DF-4964-8F1C-477C5C9D862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32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9552" y="328498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Grazie!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2771775" y="5444455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www.cineca.it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4293096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contattomail@cineca.it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813613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813613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635896" cy="59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439102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439102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6EB6"/>
              </a:buClr>
              <a:buFont typeface="Wingdings" pitchFamily="2" charset="2"/>
              <a:buChar char="§"/>
              <a:defRPr sz="2400"/>
            </a:lvl1pPr>
            <a:lvl2pPr marL="914400" indent="-457200">
              <a:buClr>
                <a:srgbClr val="006EB6"/>
              </a:buClr>
              <a:buFont typeface="Wingdings" pitchFamily="2" charset="2"/>
              <a:buChar char="§"/>
              <a:defRPr sz="2000"/>
            </a:lvl2pPr>
            <a:lvl3pPr marL="1257300" indent="-342900">
              <a:buClr>
                <a:srgbClr val="006EB6"/>
              </a:buClr>
              <a:buFont typeface="Wingdings" pitchFamily="2" charset="2"/>
              <a:buChar char="§"/>
              <a:defRPr sz="1600"/>
            </a:lvl3pPr>
            <a:lvl4pPr marL="1714500" indent="-342900">
              <a:buClr>
                <a:srgbClr val="006EB6"/>
              </a:buClr>
              <a:buFont typeface="Wingdings" pitchFamily="2" charset="2"/>
              <a:buChar char="§"/>
              <a:defRPr sz="1400"/>
            </a:lvl4pPr>
            <a:lvl5pPr marL="2171700" indent="-342900">
              <a:buClr>
                <a:srgbClr val="006EB6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 SOL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frame_l_11500.tga__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773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cxnSp>
        <p:nvCxnSpPr>
          <p:cNvPr id="7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itolo 12"/>
          <p:cNvSpPr txBox="1">
            <a:spLocks/>
          </p:cNvSpPr>
          <p:nvPr userDrawn="1"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 descr="im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16080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g-pallottolie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9856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rgbClr val="006EB6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16" name="Immagine 15" descr="LOGO-CINECA-201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5517232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www.cineca.it</a:t>
            </a:r>
          </a:p>
        </p:txBody>
      </p:sp>
      <p:pic>
        <p:nvPicPr>
          <p:cNvPr id="8" name="Immagine 7" descr="line-foot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6371803"/>
            <a:ext cx="3457575" cy="9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8" r:id="rId2"/>
    <p:sldLayoutId id="2147483651" r:id="rId3"/>
    <p:sldLayoutId id="2147483650" r:id="rId4"/>
    <p:sldLayoutId id="2147483654" r:id="rId5"/>
    <p:sldLayoutId id="2147483657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9CCB5-CE99-41C4-95D0-42C3ACA62B1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0" r:id="rId2"/>
    <p:sldLayoutId id="214748368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522E-A2A1-4D28-94C4-840F982F1D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Gruppo GEA - </a:t>
            </a:r>
            <a:r>
              <a:rPr lang="it-IT" dirty="0" err="1"/>
              <a:t>Cineca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err="1"/>
              <a:t>Selecting</a:t>
            </a:r>
            <a:r>
              <a:rPr lang="it-IT" dirty="0"/>
              <a:t> a list to </a:t>
            </a:r>
            <a:r>
              <a:rPr lang="it-IT" dirty="0" err="1"/>
              <a:t>support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9265"/>
            <a:ext cx="1440160" cy="10081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F358565-5866-4C6B-B10C-4369FB655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209524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5" name="Rettangolo 4"/>
          <p:cNvSpPr/>
          <p:nvPr/>
        </p:nvSpPr>
        <p:spPr>
          <a:xfrm>
            <a:off x="3124200" y="2564904"/>
            <a:ext cx="295672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72036" y="3077204"/>
            <a:ext cx="2669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Select the </a:t>
            </a:r>
            <a:r>
              <a:rPr lang="it-IT" sz="1200" dirty="0" err="1">
                <a:solidFill>
                  <a:schemeClr val="accent2"/>
                </a:solidFill>
              </a:rPr>
              <a:t>preferred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governing</a:t>
            </a:r>
            <a:r>
              <a:rPr lang="it-IT" sz="1200" dirty="0">
                <a:solidFill>
                  <a:schemeClr val="accent2"/>
                </a:solidFill>
              </a:rPr>
              <a:t> body</a:t>
            </a:r>
          </a:p>
        </p:txBody>
      </p:sp>
    </p:spTree>
    <p:extLst>
      <p:ext uri="{BB962C8B-B14F-4D97-AF65-F5344CB8AC3E}">
        <p14:creationId xmlns:p14="http://schemas.microsoft.com/office/powerpoint/2010/main" val="11971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E31F482-453E-4377-A4FE-6C59B7100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6" y="1333762"/>
            <a:ext cx="8209524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7" name="Rettangolo 6"/>
          <p:cNvSpPr/>
          <p:nvPr/>
        </p:nvSpPr>
        <p:spPr>
          <a:xfrm>
            <a:off x="3059832" y="2636912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376492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Click on the «Sottoscrivere» (Select) </a:t>
            </a:r>
            <a:r>
              <a:rPr lang="it-IT" sz="1200" dirty="0" err="1">
                <a:solidFill>
                  <a:schemeClr val="accent2"/>
                </a:solidFill>
              </a:rPr>
              <a:t>button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308304" y="4293096"/>
            <a:ext cx="79208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074381" y="4719066"/>
            <a:ext cx="4780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You</a:t>
            </a:r>
            <a:r>
              <a:rPr lang="it-IT" sz="1200" dirty="0">
                <a:solidFill>
                  <a:schemeClr val="accent2"/>
                </a:solidFill>
              </a:rPr>
              <a:t> are </a:t>
            </a:r>
            <a:r>
              <a:rPr lang="it-IT" sz="1200" dirty="0" err="1">
                <a:solidFill>
                  <a:schemeClr val="accent2"/>
                </a:solidFill>
              </a:rPr>
              <a:t>returned</a:t>
            </a:r>
            <a:r>
              <a:rPr lang="it-IT" sz="1200" dirty="0">
                <a:solidFill>
                  <a:schemeClr val="accent2"/>
                </a:solidFill>
              </a:rPr>
              <a:t> to the home page </a:t>
            </a:r>
            <a:r>
              <a:rPr lang="it-IT" sz="1200" dirty="0" err="1">
                <a:solidFill>
                  <a:schemeClr val="accent2"/>
                </a:solidFill>
              </a:rPr>
              <a:t>after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confirming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your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selection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871FA8D-F4CF-4E27-BFF9-B20196B3B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1333762"/>
            <a:ext cx="8219048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5" name="Rettangolo 4"/>
          <p:cNvSpPr/>
          <p:nvPr/>
        </p:nvSpPr>
        <p:spPr>
          <a:xfrm>
            <a:off x="546528" y="3717032"/>
            <a:ext cx="8150616" cy="10081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419872" y="4847691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List of </a:t>
            </a:r>
            <a:r>
              <a:rPr lang="it-IT" sz="1200" dirty="0" err="1">
                <a:solidFill>
                  <a:schemeClr val="accent2"/>
                </a:solidFill>
              </a:rPr>
              <a:t>preferences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a list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/>
              <a:t>Choosing</a:t>
            </a:r>
            <a:r>
              <a:rPr lang="it-IT" sz="2000" dirty="0"/>
              <a:t> the list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whereby</a:t>
            </a:r>
            <a:r>
              <a:rPr lang="it-IT" sz="2000" dirty="0"/>
              <a:t> </a:t>
            </a:r>
            <a:r>
              <a:rPr lang="it-IT" sz="2000" dirty="0" err="1"/>
              <a:t>signatures</a:t>
            </a:r>
            <a:r>
              <a:rPr lang="it-IT" sz="2000" dirty="0"/>
              <a:t> are </a:t>
            </a:r>
            <a:r>
              <a:rPr lang="it-IT" sz="2000" dirty="0" err="1"/>
              <a:t>collected</a:t>
            </a:r>
            <a:r>
              <a:rPr lang="it-IT" sz="2000" dirty="0"/>
              <a:t> in </a:t>
            </a:r>
            <a:r>
              <a:rPr lang="it-IT" sz="2000" dirty="0" err="1"/>
              <a:t>support</a:t>
            </a:r>
            <a:r>
              <a:rPr lang="it-IT" sz="2000" dirty="0"/>
              <a:t> of a </a:t>
            </a:r>
            <a:r>
              <a:rPr lang="it-IT" sz="2000" dirty="0" err="1"/>
              <a:t>particular</a:t>
            </a:r>
            <a:r>
              <a:rPr lang="it-IT" sz="2000" dirty="0"/>
              <a:t> list
</a:t>
            </a:r>
            <a:r>
              <a:rPr lang="it-IT" sz="2000" dirty="0" err="1"/>
              <a:t>When</a:t>
            </a:r>
            <a:r>
              <a:rPr lang="it-IT" sz="2000" dirty="0"/>
              <a:t> the </a:t>
            </a:r>
            <a:r>
              <a:rPr lang="it-IT" sz="2000" dirty="0" err="1"/>
              <a:t>required</a:t>
            </a:r>
            <a:r>
              <a:rPr lang="it-IT" sz="2000" dirty="0"/>
              <a:t> </a:t>
            </a:r>
            <a:r>
              <a:rPr lang="it-IT" sz="2000" dirty="0" err="1"/>
              <a:t>number</a:t>
            </a:r>
            <a:r>
              <a:rPr lang="it-IT" sz="2000" dirty="0"/>
              <a:t> of </a:t>
            </a:r>
            <a:r>
              <a:rPr lang="it-IT" sz="2000" dirty="0" err="1"/>
              <a:t>preferences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achieved</a:t>
            </a:r>
            <a:r>
              <a:rPr lang="it-IT" sz="2000" dirty="0"/>
              <a:t>, the list </a:t>
            </a:r>
            <a:r>
              <a:rPr lang="it-IT" sz="2000" dirty="0" err="1"/>
              <a:t>becomes</a:t>
            </a:r>
            <a:r>
              <a:rPr lang="it-IT" sz="2000" dirty="0"/>
              <a:t> complete and can be </a:t>
            </a:r>
            <a:r>
              <a:rPr lang="it-IT" sz="2000" dirty="0" err="1"/>
              <a:t>transmitted</a:t>
            </a:r>
            <a:r>
              <a:rPr lang="it-IT" sz="2000" dirty="0"/>
              <a:t> to the </a:t>
            </a:r>
            <a:r>
              <a:rPr lang="it-IT" sz="2000" dirty="0" err="1"/>
              <a:t>voting</a:t>
            </a:r>
            <a:r>
              <a:rPr lang="it-IT" sz="2000" dirty="0"/>
              <a:t> </a:t>
            </a:r>
            <a:r>
              <a:rPr lang="it-IT" sz="2000" dirty="0" err="1"/>
              <a:t>system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2800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a list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just"/>
            <a:r>
              <a:rPr lang="it-IT" sz="2000" dirty="0"/>
              <a:t>The </a:t>
            </a:r>
            <a:r>
              <a:rPr lang="it-IT" sz="2000" dirty="0" err="1"/>
              <a:t>following</a:t>
            </a:r>
            <a:r>
              <a:rPr lang="it-IT" sz="2000" dirty="0"/>
              <a:t> are 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stages</a:t>
            </a:r>
            <a:r>
              <a:rPr lang="it-IT" sz="2000" dirty="0"/>
              <a:t> in </a:t>
            </a:r>
            <a:r>
              <a:rPr lang="it-IT" sz="2000" dirty="0" err="1"/>
              <a:t>selecting</a:t>
            </a:r>
            <a:r>
              <a:rPr lang="it-IT" sz="2000" dirty="0"/>
              <a:t> a list: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Log in to the </a:t>
            </a:r>
            <a:r>
              <a:rPr lang="it-IT" sz="2000" dirty="0" err="1"/>
              <a:t>system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Click on </a:t>
            </a:r>
            <a:r>
              <a:rPr lang="it-IT" sz="2000" b="1" dirty="0"/>
              <a:t>Sottoscrizione (Select)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Select the list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Select the </a:t>
            </a:r>
            <a:r>
              <a:rPr lang="it-IT" sz="2000" b="1" dirty="0" err="1"/>
              <a:t>governing</a:t>
            </a:r>
            <a:r>
              <a:rPr lang="it-IT" sz="2000" b="1" dirty="0"/>
              <a:t> body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/>
              <a:t>Confirm</a:t>
            </a:r>
            <a:r>
              <a:rPr lang="it-IT" sz="2000" dirty="0"/>
              <a:t> </a:t>
            </a:r>
            <a:r>
              <a:rPr lang="it-IT" sz="2000" dirty="0" err="1"/>
              <a:t>selection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2082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a list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ctr"/>
            <a:r>
              <a:rPr lang="it-IT" sz="2000" dirty="0"/>
              <a:t>Log in to the </a:t>
            </a:r>
            <a:r>
              <a:rPr lang="it-IT" sz="2000" dirty="0" err="1"/>
              <a:t>system</a:t>
            </a:r>
            <a:endParaRPr lang="it-IT" sz="2000" dirty="0"/>
          </a:p>
          <a:p>
            <a:pPr algn="just"/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Access the </a:t>
            </a:r>
            <a:r>
              <a:rPr lang="it-IT" sz="2000" dirty="0" err="1"/>
              <a:t>Reserved</a:t>
            </a:r>
            <a:r>
              <a:rPr lang="it-IT" sz="2000" dirty="0"/>
              <a:t> Area </a:t>
            </a:r>
            <a:r>
              <a:rPr lang="it-IT" sz="2000" dirty="0" err="1"/>
              <a:t>using</a:t>
            </a:r>
            <a:r>
              <a:rPr lang="it-IT" sz="2000" dirty="0"/>
              <a:t>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university</a:t>
            </a:r>
            <a:r>
              <a:rPr lang="it-IT" sz="2000" dirty="0"/>
              <a:t> </a:t>
            </a:r>
            <a:r>
              <a:rPr lang="it-IT" sz="2000" dirty="0" err="1"/>
              <a:t>credentials</a:t>
            </a: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 err="1"/>
              <a:t>Visualize</a:t>
            </a:r>
            <a:r>
              <a:rPr lang="it-IT" sz="2000" dirty="0"/>
              <a:t> the Menu (right-</a:t>
            </a:r>
            <a:r>
              <a:rPr lang="it-IT" sz="2000" dirty="0" err="1"/>
              <a:t>hand</a:t>
            </a:r>
            <a:r>
              <a:rPr lang="it-IT" sz="2000" dirty="0"/>
              <a:t> side)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Click on «</a:t>
            </a:r>
            <a:r>
              <a:rPr lang="it-IT" sz="2000" dirty="0" err="1"/>
              <a:t>Student</a:t>
            </a:r>
            <a:r>
              <a:rPr lang="it-IT" sz="2000" dirty="0"/>
              <a:t> </a:t>
            </a:r>
            <a:r>
              <a:rPr lang="it-IT" sz="2000" dirty="0" err="1"/>
              <a:t>Elections</a:t>
            </a:r>
            <a:r>
              <a:rPr lang="it-IT" sz="20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49011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600124C-B2E7-4AB1-BB26-CBBE5518B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0" y="1063005"/>
            <a:ext cx="8412427" cy="473199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43608" y="3212976"/>
            <a:ext cx="1728192" cy="1800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8630" y="50131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Select the </a:t>
            </a:r>
            <a:r>
              <a:rPr lang="it-IT" sz="1200" b="1" dirty="0">
                <a:solidFill>
                  <a:schemeClr val="accent2"/>
                </a:solidFill>
              </a:rPr>
              <a:t>Sottoscrizioni (</a:t>
            </a:r>
            <a:r>
              <a:rPr lang="it-IT" sz="1200" b="1" dirty="0" err="1">
                <a:solidFill>
                  <a:schemeClr val="accent2"/>
                </a:solidFill>
              </a:rPr>
              <a:t>Confirm</a:t>
            </a:r>
            <a:r>
              <a:rPr lang="it-IT" sz="1200" b="1" dirty="0">
                <a:solidFill>
                  <a:schemeClr val="accent2"/>
                </a:solidFill>
              </a:rPr>
              <a:t> </a:t>
            </a:r>
            <a:r>
              <a:rPr lang="it-IT" sz="1200" b="1" dirty="0" err="1">
                <a:solidFill>
                  <a:schemeClr val="accent2"/>
                </a:solidFill>
              </a:rPr>
              <a:t>selection</a:t>
            </a:r>
            <a:r>
              <a:rPr lang="it-IT" sz="1200" b="1" dirty="0">
                <a:solidFill>
                  <a:schemeClr val="accent2"/>
                </a:solidFill>
              </a:rPr>
              <a:t>)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button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/>
          <a:stretch/>
        </p:blipFill>
        <p:spPr>
          <a:xfrm>
            <a:off x="470284" y="1292806"/>
            <a:ext cx="8303133" cy="343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65978" y="3369582"/>
            <a:ext cx="8283600" cy="72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231198" y="4918863"/>
            <a:ext cx="455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This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section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summarizes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your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choices</a:t>
            </a:r>
            <a:r>
              <a:rPr lang="it-IT" sz="1200" dirty="0">
                <a:solidFill>
                  <a:schemeClr val="accent2"/>
                </a:solidFill>
              </a:rPr>
              <a:t>. </a:t>
            </a:r>
            <a:br>
              <a:rPr lang="it-IT" sz="1200" dirty="0">
                <a:solidFill>
                  <a:schemeClr val="accent2"/>
                </a:solidFill>
              </a:rPr>
            </a:br>
            <a:r>
              <a:rPr lang="it-IT" sz="1200" dirty="0">
                <a:solidFill>
                  <a:schemeClr val="accent2"/>
                </a:solidFill>
              </a:rPr>
              <a:t>At the </a:t>
            </a:r>
            <a:r>
              <a:rPr lang="it-IT" sz="1200" dirty="0" err="1">
                <a:solidFill>
                  <a:schemeClr val="accent2"/>
                </a:solidFill>
              </a:rPr>
              <a:t>initial</a:t>
            </a:r>
            <a:r>
              <a:rPr lang="it-IT" sz="1200" dirty="0">
                <a:solidFill>
                  <a:schemeClr val="accent2"/>
                </a:solidFill>
              </a:rPr>
              <a:t> stage, </a:t>
            </a:r>
            <a:r>
              <a:rPr lang="it-IT" sz="1200" dirty="0" err="1">
                <a:solidFill>
                  <a:schemeClr val="accent2"/>
                </a:solidFill>
              </a:rPr>
              <a:t>such</a:t>
            </a:r>
            <a:r>
              <a:rPr lang="it-IT" sz="1200" dirty="0">
                <a:solidFill>
                  <a:schemeClr val="accent2"/>
                </a:solidFill>
              </a:rPr>
              <a:t> a list </a:t>
            </a:r>
            <a:r>
              <a:rPr lang="it-IT" sz="1200" dirty="0" err="1">
                <a:solidFill>
                  <a:schemeClr val="accent2"/>
                </a:solidFill>
              </a:rPr>
              <a:t>will</a:t>
            </a:r>
            <a:r>
              <a:rPr lang="it-IT" sz="1200" dirty="0">
                <a:solidFill>
                  <a:schemeClr val="accent2"/>
                </a:solidFill>
              </a:rPr>
              <a:t> be </a:t>
            </a:r>
            <a:r>
              <a:rPr lang="it-IT" sz="1200" dirty="0" err="1">
                <a:solidFill>
                  <a:schemeClr val="accent2"/>
                </a:solidFill>
              </a:rPr>
              <a:t>empty</a:t>
            </a:r>
            <a:r>
              <a:rPr lang="it-IT" sz="1200" dirty="0">
                <a:solidFill>
                  <a:schemeClr val="accent2"/>
                </a:solidFill>
              </a:rPr>
              <a:t>.
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r>
              <a:rPr lang="it-IT" sz="1200" dirty="0">
                <a:solidFill>
                  <a:schemeClr val="accent2"/>
                </a:solidFill>
              </a:rPr>
              <a:t> the </a:t>
            </a:r>
            <a:r>
              <a:rPr lang="it-IT" sz="1200" dirty="0" err="1">
                <a:solidFill>
                  <a:schemeClr val="accent2"/>
                </a:solidFill>
              </a:rPr>
              <a:t>lists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subsequently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chosen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will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then</a:t>
            </a:r>
            <a:r>
              <a:rPr lang="it-IT" sz="1200" dirty="0">
                <a:solidFill>
                  <a:schemeClr val="accent2"/>
                </a:solidFill>
              </a:rPr>
              <a:t> be </a:t>
            </a:r>
            <a:r>
              <a:rPr lang="it-IT" sz="1200" dirty="0" err="1">
                <a:solidFill>
                  <a:schemeClr val="accent2"/>
                </a:solidFill>
              </a:rPr>
              <a:t>listed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here</a:t>
            </a:r>
            <a:r>
              <a:rPr lang="it-IT" sz="12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9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/>
          <a:stretch/>
        </p:blipFill>
        <p:spPr>
          <a:xfrm>
            <a:off x="423272" y="1326526"/>
            <a:ext cx="8303133" cy="343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39552" y="2113248"/>
            <a:ext cx="1656184" cy="8640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174593" y="1855038"/>
            <a:ext cx="2047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Indicate </a:t>
            </a:r>
            <a:r>
              <a:rPr lang="it-IT" sz="1200" dirty="0" err="1">
                <a:solidFill>
                  <a:schemeClr val="accent2"/>
                </a:solidFill>
              </a:rPr>
              <a:t>your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preferred</a:t>
            </a:r>
            <a:r>
              <a:rPr lang="it-IT" sz="1200" dirty="0">
                <a:solidFill>
                  <a:schemeClr val="accent2"/>
                </a:solidFill>
              </a:rPr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33880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B573BEA-31F2-4796-94C7-C11E22AE5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8" y="1556791"/>
            <a:ext cx="8209524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61425" y="910421"/>
            <a:ext cx="702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By </a:t>
            </a:r>
            <a:r>
              <a:rPr lang="it-IT" sz="1200" dirty="0" err="1">
                <a:solidFill>
                  <a:schemeClr val="accent2"/>
                </a:solidFill>
              </a:rPr>
              <a:t>clicking</a:t>
            </a:r>
            <a:r>
              <a:rPr lang="it-IT" sz="1200" dirty="0">
                <a:solidFill>
                  <a:schemeClr val="accent2"/>
                </a:solidFill>
              </a:rPr>
              <a:t> on the 'info' </a:t>
            </a:r>
            <a:r>
              <a:rPr lang="it-IT" sz="1200" dirty="0" err="1">
                <a:solidFill>
                  <a:schemeClr val="accent2"/>
                </a:solidFill>
              </a:rPr>
              <a:t>button</a:t>
            </a:r>
            <a:r>
              <a:rPr lang="it-IT" sz="1200" dirty="0">
                <a:solidFill>
                  <a:schemeClr val="accent2"/>
                </a:solidFill>
              </a:rPr>
              <a:t>, </a:t>
            </a:r>
            <a:r>
              <a:rPr lang="it-IT" sz="1200" dirty="0" err="1">
                <a:solidFill>
                  <a:schemeClr val="accent2"/>
                </a:solidFill>
              </a:rPr>
              <a:t>you</a:t>
            </a:r>
            <a:r>
              <a:rPr lang="it-IT" sz="1200" dirty="0">
                <a:solidFill>
                  <a:schemeClr val="accent2"/>
                </a:solidFill>
              </a:rPr>
              <a:t> can </a:t>
            </a:r>
            <a:r>
              <a:rPr lang="it-IT" sz="1200" dirty="0" err="1">
                <a:solidFill>
                  <a:schemeClr val="accent2"/>
                </a:solidFill>
              </a:rPr>
              <a:t>view</a:t>
            </a:r>
            <a:r>
              <a:rPr lang="it-IT" sz="1200" dirty="0">
                <a:solidFill>
                  <a:schemeClr val="accent2"/>
                </a:solidFill>
              </a:rPr>
              <a:t> the </a:t>
            </a:r>
            <a:r>
              <a:rPr lang="it-IT" sz="1200" dirty="0" err="1">
                <a:solidFill>
                  <a:schemeClr val="accent2"/>
                </a:solidFill>
              </a:rPr>
              <a:t>details</a:t>
            </a:r>
            <a:r>
              <a:rPr lang="it-IT" sz="1200" dirty="0">
                <a:solidFill>
                  <a:schemeClr val="accent2"/>
                </a:solidFill>
              </a:rPr>
              <a:t> of the list: </a:t>
            </a:r>
            <a:r>
              <a:rPr lang="it-IT" sz="1200" dirty="0" err="1">
                <a:solidFill>
                  <a:schemeClr val="accent2"/>
                </a:solidFill>
              </a:rPr>
              <a:t>presenter</a:t>
            </a:r>
            <a:r>
              <a:rPr lang="it-IT" sz="1200" dirty="0">
                <a:solidFill>
                  <a:schemeClr val="accent2"/>
                </a:solidFill>
              </a:rPr>
              <a:t> and </a:t>
            </a:r>
            <a:r>
              <a:rPr lang="it-IT" sz="1200" dirty="0" err="1">
                <a:solidFill>
                  <a:schemeClr val="accent2"/>
                </a:solidFill>
              </a:rPr>
              <a:t>candidates</a:t>
            </a:r>
            <a:endParaRPr lang="it-IT" sz="1200" dirty="0">
              <a:solidFill>
                <a:schemeClr val="accent2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32" y="3009106"/>
            <a:ext cx="5580112" cy="1415849"/>
          </a:xfrm>
          <a:prstGeom prst="rect">
            <a:avLst/>
          </a:prstGeom>
          <a:effectLst/>
        </p:spPr>
      </p:pic>
      <p:sp>
        <p:nvSpPr>
          <p:cNvPr id="7" name="Rettangolo 6"/>
          <p:cNvSpPr/>
          <p:nvPr/>
        </p:nvSpPr>
        <p:spPr>
          <a:xfrm>
            <a:off x="8053309" y="3009106"/>
            <a:ext cx="654368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6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C552312-567B-4CDE-8181-2AB02E3C4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2" y="1484784"/>
            <a:ext cx="8209524" cy="41904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51" y="2779638"/>
            <a:ext cx="5753654" cy="2305546"/>
          </a:xfrm>
          <a:prstGeom prst="rect">
            <a:avLst/>
          </a:prstGeom>
          <a:effectLst/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Selecting</a:t>
            </a:r>
            <a:r>
              <a:rPr lang="it-IT" dirty="0"/>
              <a:t> the list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991267"/>
            <a:ext cx="6543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If</a:t>
            </a:r>
            <a:r>
              <a:rPr lang="it-IT" sz="1200" dirty="0">
                <a:solidFill>
                  <a:schemeClr val="accent2"/>
                </a:solidFill>
              </a:rPr>
              <a:t> the list </a:t>
            </a:r>
            <a:r>
              <a:rPr lang="it-IT" sz="1200" dirty="0" err="1">
                <a:solidFill>
                  <a:schemeClr val="accent2"/>
                </a:solidFill>
              </a:rPr>
              <a:t>has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been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submitted</a:t>
            </a:r>
            <a:r>
              <a:rPr lang="it-IT" sz="1200" dirty="0">
                <a:solidFill>
                  <a:schemeClr val="accent2"/>
                </a:solidFill>
              </a:rPr>
              <a:t> for multiple </a:t>
            </a:r>
            <a:r>
              <a:rPr lang="it-IT" sz="1200" dirty="0" err="1">
                <a:solidFill>
                  <a:schemeClr val="accent2"/>
                </a:solidFill>
              </a:rPr>
              <a:t>bodies</a:t>
            </a:r>
            <a:r>
              <a:rPr lang="it-IT" sz="1200" dirty="0">
                <a:solidFill>
                  <a:schemeClr val="accent2"/>
                </a:solidFill>
              </a:rPr>
              <a:t>,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r>
              <a:rPr lang="it-IT" sz="1200" dirty="0">
                <a:solidFill>
                  <a:schemeClr val="accent2"/>
                </a:solidFill>
              </a:rPr>
              <a:t> of </a:t>
            </a:r>
            <a:r>
              <a:rPr lang="it-IT" sz="1200" dirty="0" err="1">
                <a:solidFill>
                  <a:schemeClr val="accent2"/>
                </a:solidFill>
              </a:rPr>
              <a:t>these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would</a:t>
            </a:r>
            <a:r>
              <a:rPr lang="it-IT" sz="1200" dirty="0">
                <a:solidFill>
                  <a:schemeClr val="accent2"/>
                </a:solidFill>
              </a:rPr>
              <a:t> be </a:t>
            </a:r>
            <a:r>
              <a:rPr lang="it-IT" sz="1200" dirty="0" err="1">
                <a:solidFill>
                  <a:schemeClr val="accent2"/>
                </a:solidFill>
              </a:rPr>
              <a:t>listed</a:t>
            </a:r>
            <a:r>
              <a:rPr lang="it-IT" sz="1200" dirty="0">
                <a:solidFill>
                  <a:schemeClr val="accent2"/>
                </a:solidFill>
              </a:rPr>
              <a:t> in </a:t>
            </a:r>
            <a:r>
              <a:rPr lang="it-IT" sz="1200" dirty="0" err="1">
                <a:solidFill>
                  <a:schemeClr val="accent2"/>
                </a:solidFill>
              </a:rPr>
              <a:t>this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section</a:t>
            </a:r>
            <a:r>
              <a:rPr lang="it-IT" sz="12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3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i Office">
  <a:themeElements>
    <a:clrScheme name="CINECA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E19FF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BACK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5a05e1-1342-4ece-bf9d-cb81477519b8">
      <Terms xmlns="http://schemas.microsoft.com/office/infopath/2007/PartnerControls"/>
    </lcf76f155ced4ddcb4097134ff3c332f>
    <TaxCatchAll xmlns="eaaa3f17-e729-4a91-a50e-f5df047327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B3B7070981044192FE46EF6CFC3A14" ma:contentTypeVersion="14" ma:contentTypeDescription="Creare un nuovo documento." ma:contentTypeScope="" ma:versionID="4604ede278712f7b896c901e2fa08849">
  <xsd:schema xmlns:xsd="http://www.w3.org/2001/XMLSchema" xmlns:xs="http://www.w3.org/2001/XMLSchema" xmlns:p="http://schemas.microsoft.com/office/2006/metadata/properties" xmlns:ns2="ee5a05e1-1342-4ece-bf9d-cb81477519b8" xmlns:ns3="eaaa3f17-e729-4a91-a50e-f5df047327e9" targetNamespace="http://schemas.microsoft.com/office/2006/metadata/properties" ma:root="true" ma:fieldsID="55d5dee2f401a9757caaa508890789d5" ns2:_="" ns3:_="">
    <xsd:import namespace="ee5a05e1-1342-4ece-bf9d-cb81477519b8"/>
    <xsd:import namespace="eaaa3f17-e729-4a91-a50e-f5df04732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05e1-1342-4ece-bf9d-cb8147751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07e82d2f-c04a-4788-8b0e-a7d0615615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a3f17-e729-4a91-a50e-f5df047327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b2020c1-9068-435a-959b-fee801106551}" ma:internalName="TaxCatchAll" ma:showField="CatchAllData" ma:web="eaaa3f17-e729-4a91-a50e-f5df04732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A4447D-8291-4A5C-A478-895664A7FC56}">
  <ds:schemaRefs>
    <ds:schemaRef ds:uri="http://schemas.microsoft.com/office/2006/metadata/properties"/>
    <ds:schemaRef ds:uri="http://schemas.microsoft.com/office/infopath/2007/PartnerControls"/>
    <ds:schemaRef ds:uri="ee5a05e1-1342-4ece-bf9d-cb81477519b8"/>
    <ds:schemaRef ds:uri="eaaa3f17-e729-4a91-a50e-f5df047327e9"/>
  </ds:schemaRefs>
</ds:datastoreItem>
</file>

<file path=customXml/itemProps2.xml><?xml version="1.0" encoding="utf-8"?>
<ds:datastoreItem xmlns:ds="http://schemas.openxmlformats.org/officeDocument/2006/customXml" ds:itemID="{F8691076-0EB4-45EA-8D47-60C33E40BF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15F8D3-0A72-4057-97AD-AC6928EB57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05e1-1342-4ece-bf9d-cb81477519b8"/>
    <ds:schemaRef ds:uri="eaaa3f17-e729-4a91-a50e-f5df04732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28351</TotalTime>
  <Words>305</Words>
  <Application>Microsoft Office PowerPoint</Application>
  <PresentationFormat>Presentazione su schermo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Trebuchet MS</vt:lpstr>
      <vt:lpstr>Calibri</vt:lpstr>
      <vt:lpstr>Arial</vt:lpstr>
      <vt:lpstr>Wingdings</vt:lpstr>
      <vt:lpstr>Dosis</vt:lpstr>
      <vt:lpstr>Tema di Office</vt:lpstr>
      <vt:lpstr>COVER BLU</vt:lpstr>
      <vt:lpstr>COVER BACK BLU</vt:lpstr>
      <vt:lpstr>Presentazione standard di PowerPoint</vt:lpstr>
      <vt:lpstr>Selecting a list</vt:lpstr>
      <vt:lpstr>Selecting a list</vt:lpstr>
      <vt:lpstr>Selecting a list</vt:lpstr>
      <vt:lpstr>Selecting the list</vt:lpstr>
      <vt:lpstr>Selecting the list</vt:lpstr>
      <vt:lpstr>Selecting the list</vt:lpstr>
      <vt:lpstr>Selecting the list</vt:lpstr>
      <vt:lpstr>Selecting the list</vt:lpstr>
      <vt:lpstr>Selecting the list</vt:lpstr>
      <vt:lpstr>Selecting the list</vt:lpstr>
      <vt:lpstr>Selecting the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lberardis</dc:creator>
  <cp:lastModifiedBy>Ilaria Bonizzoni</cp:lastModifiedBy>
  <cp:revision>480</cp:revision>
  <cp:lastPrinted>2017-07-18T08:52:54Z</cp:lastPrinted>
  <dcterms:created xsi:type="dcterms:W3CDTF">2015-07-17T14:22:51Z</dcterms:created>
  <dcterms:modified xsi:type="dcterms:W3CDTF">2026-01-22T07:26:26Z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0x010100FBB3B7070981044192FE46EF6CFC3A14</vt:lpwstr>
  </property>
</Properties>
</file>