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06" r:id="rId6"/>
    <p:sldId id="323" r:id="rId7"/>
    <p:sldId id="305" r:id="rId8"/>
    <p:sldId id="308" r:id="rId9"/>
    <p:sldId id="309" r:id="rId10"/>
    <p:sldId id="311" r:id="rId11"/>
    <p:sldId id="321" r:id="rId12"/>
    <p:sldId id="322" r:id="rId13"/>
  </p:sldIdLst>
  <p:sldSz cx="9144000" cy="6858000" type="screen4x3"/>
  <p:notesSz cx="6797675" cy="9926638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Dosis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23"/>
            <p14:sldId id="305"/>
            <p14:sldId id="308"/>
            <p14:sldId id="309"/>
            <p14:sldId id="311"/>
            <p14:sldId id="321"/>
            <p14:sldId id="322"/>
          </p14:sldIdLst>
        </p14:section>
        <p14:section name="Sezione senza titolo" id="{37483004-D324-4A5B-9821-8EDC86F7724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697"/>
  </p:normalViewPr>
  <p:slideViewPr>
    <p:cSldViewPr>
      <p:cViewPr>
        <p:scale>
          <a:sx n="110" d="100"/>
          <a:sy n="110" d="100"/>
        </p:scale>
        <p:origin x="672" y="14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07/03/2022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07/03/2022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4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1692275" y="2060575"/>
            <a:ext cx="6480125" cy="14398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and </a:t>
            </a:r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2553256-B527-4B70-A71F-08B6CE4B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4" y="1334441"/>
            <a:ext cx="8228571" cy="426666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47000" y="4759573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rejected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64288" y="5013176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2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in the list, the </a:t>
            </a:r>
            <a:r>
              <a:rPr lang="it-IT" sz="2000" dirty="0" err="1"/>
              <a:t>presenter</a:t>
            </a:r>
            <a:r>
              <a:rPr lang="it-IT" sz="2000" dirty="0"/>
              <a:t> of the list </a:t>
            </a:r>
            <a:r>
              <a:rPr lang="it-IT" sz="2000" dirty="0" err="1"/>
              <a:t>shall</a:t>
            </a:r>
            <a:r>
              <a:rPr lang="it-IT" sz="2000" dirty="0"/>
              <a:t> </a:t>
            </a:r>
            <a:r>
              <a:rPr lang="it-IT" sz="2000" dirty="0" err="1"/>
              <a:t>invite</a:t>
            </a:r>
            <a:r>
              <a:rPr lang="it-IT" sz="2000" dirty="0"/>
              <a:t> </a:t>
            </a:r>
            <a:r>
              <a:rPr lang="it-IT" sz="2000" dirty="0" err="1"/>
              <a:t>candidates</a:t>
            </a:r>
            <a:r>
              <a:rPr lang="it-IT" sz="2000" dirty="0"/>
              <a:t> to </a:t>
            </a:r>
            <a:r>
              <a:rPr lang="it-IT" sz="2000" dirty="0" err="1"/>
              <a:t>present</a:t>
            </a:r>
            <a:r>
              <a:rPr lang="it-IT" sz="2000" dirty="0"/>
              <a:t> </a:t>
            </a:r>
            <a:r>
              <a:rPr lang="it-IT" sz="2000" dirty="0" err="1"/>
              <a:t>themselves</a:t>
            </a:r>
            <a:r>
              <a:rPr lang="it-IT" sz="2000" dirty="0"/>
              <a:t> for </a:t>
            </a:r>
            <a:r>
              <a:rPr lang="it-IT" sz="2000" dirty="0" err="1"/>
              <a:t>his</a:t>
            </a:r>
            <a:r>
              <a:rPr lang="it-IT" sz="2000" dirty="0"/>
              <a:t> list.
The candidate can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it-IT" sz="2000" dirty="0" err="1"/>
              <a:t>either</a:t>
            </a:r>
            <a:r>
              <a:rPr lang="it-IT" sz="2000" dirty="0"/>
              <a:t> </a:t>
            </a: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invitation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 in the </a:t>
            </a:r>
            <a:r>
              <a:rPr lang="it-IT" sz="2000" dirty="0" err="1"/>
              <a:t>candidacy</a:t>
            </a:r>
            <a:r>
              <a:rPr lang="it-IT" sz="2000" dirty="0"/>
              <a:t> </a:t>
            </a:r>
            <a:r>
              <a:rPr lang="it-IT" sz="2000" dirty="0" err="1"/>
              <a:t>process</a:t>
            </a:r>
            <a:r>
              <a:rPr lang="it-IT" sz="2000" dirty="0"/>
              <a:t> are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follows</a:t>
            </a:r>
            <a:r>
              <a:rPr lang="it-IT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b="1" dirty="0" err="1"/>
              <a:t>Invitations</a:t>
            </a:r>
            <a:r>
              <a:rPr lang="it-IT" sz="2000" b="1" dirty="0"/>
              <a:t> </a:t>
            </a:r>
            <a:r>
              <a:rPr lang="it-IT" sz="2000" dirty="0"/>
              <a:t> </a:t>
            </a:r>
            <a:r>
              <a:rPr lang="it-IT" sz="2000" dirty="0" err="1"/>
              <a:t>button</a:t>
            </a:r>
            <a:endParaRPr lang="it-IT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Select the </a:t>
            </a:r>
            <a:r>
              <a:rPr lang="it-IT" sz="2000" dirty="0" err="1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err="1"/>
              <a:t>Accept</a:t>
            </a:r>
            <a:r>
              <a:rPr lang="it-IT" sz="2000" dirty="0"/>
              <a:t> or </a:t>
            </a:r>
            <a:r>
              <a:rPr lang="it-IT" sz="2000" dirty="0" err="1"/>
              <a:t>reject</a:t>
            </a:r>
            <a:r>
              <a:rPr lang="it-IT" sz="2000" dirty="0"/>
              <a:t> the </a:t>
            </a:r>
            <a:r>
              <a:rPr lang="it-IT" sz="2000"/>
              <a:t>candidacy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ctr"/>
            <a:r>
              <a:rPr lang="it-IT" sz="2000" dirty="0"/>
              <a:t>Login to the </a:t>
            </a:r>
            <a:r>
              <a:rPr lang="it-IT" sz="2000" dirty="0" err="1"/>
              <a:t>system</a:t>
            </a:r>
            <a:endParaRPr lang="it-IT" sz="2000" dirty="0"/>
          </a:p>
          <a:p>
            <a:pPr algn="just"/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Access the </a:t>
            </a:r>
            <a:r>
              <a:rPr lang="it-IT" sz="2000" dirty="0" err="1"/>
              <a:t>Reserved</a:t>
            </a:r>
            <a:r>
              <a:rPr lang="it-IT" sz="2000" dirty="0"/>
              <a:t> Area </a:t>
            </a:r>
            <a:r>
              <a:rPr lang="it-IT" sz="2000" dirty="0" err="1"/>
              <a:t>using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</a:t>
            </a:r>
            <a:r>
              <a:rPr lang="it-IT" sz="2000" dirty="0" err="1"/>
              <a:t>credentials</a:t>
            </a: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Display the Menu (right-</a:t>
            </a:r>
            <a:r>
              <a:rPr lang="it-IT" sz="2000" dirty="0" err="1"/>
              <a:t>hand</a:t>
            </a:r>
            <a:r>
              <a:rPr lang="it-IT" sz="2000" dirty="0"/>
              <a:t> side)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it-IT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Click on «</a:t>
            </a:r>
            <a:r>
              <a:rPr lang="it-IT" sz="2000" dirty="0" err="1"/>
              <a:t>Student</a:t>
            </a:r>
            <a:r>
              <a:rPr lang="it-IT" sz="2000" dirty="0"/>
              <a:t> </a:t>
            </a:r>
            <a:r>
              <a:rPr lang="it-IT" sz="2000" dirty="0" err="1"/>
              <a:t>elections</a:t>
            </a:r>
            <a:r>
              <a:rPr lang="it-IT" sz="20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76023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139B6B8B-19F2-4139-B92B-8D54ABC9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4805"/>
          <a:stretch/>
        </p:blipFill>
        <p:spPr>
          <a:xfrm>
            <a:off x="467043" y="1124744"/>
            <a:ext cx="8264841" cy="40324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372200" y="281641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79142" y="4625098"/>
            <a:ext cx="2151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Select the </a:t>
            </a:r>
            <a:r>
              <a:rPr lang="it-IT" sz="1200" dirty="0" err="1">
                <a:solidFill>
                  <a:schemeClr val="accent2"/>
                </a:solidFill>
              </a:rPr>
              <a:t>Invitations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button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8C1BEF3-D046-4822-874A-023DD39B0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" y="1137032"/>
            <a:ext cx="8200000" cy="42190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1511782"/>
            <a:ext cx="4594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This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section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lists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received</a:t>
            </a:r>
            <a:r>
              <a:rPr lang="it-IT" sz="1200" dirty="0">
                <a:solidFill>
                  <a:schemeClr val="accent2"/>
                </a:solidFill>
              </a:rPr>
              <a:t> from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529097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>
                <a:solidFill>
                  <a:schemeClr val="accent2"/>
                </a:solidFill>
              </a:rPr>
              <a:t>If</a:t>
            </a:r>
            <a:r>
              <a:rPr lang="it-IT" sz="1200" dirty="0">
                <a:solidFill>
                  <a:schemeClr val="accent2"/>
                </a:solidFill>
              </a:rPr>
              <a:t> the </a:t>
            </a:r>
            <a:r>
              <a:rPr lang="it-IT" sz="1200" dirty="0" err="1">
                <a:solidFill>
                  <a:schemeClr val="accent2"/>
                </a:solidFill>
              </a:rPr>
              <a:t>student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receives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two</a:t>
            </a:r>
            <a:r>
              <a:rPr lang="it-IT" sz="1200" dirty="0">
                <a:solidFill>
                  <a:schemeClr val="accent2"/>
                </a:solidFill>
              </a:rPr>
              <a:t> or more </a:t>
            </a:r>
            <a:r>
              <a:rPr lang="it-IT" sz="1200" dirty="0" err="1">
                <a:solidFill>
                  <a:schemeClr val="accent2"/>
                </a:solidFill>
              </a:rPr>
              <a:t>candidacies</a:t>
            </a:r>
            <a:r>
              <a:rPr lang="it-IT" sz="1200" dirty="0">
                <a:solidFill>
                  <a:schemeClr val="accent2"/>
                </a:solidFill>
              </a:rPr>
              <a:t> from </a:t>
            </a:r>
            <a:r>
              <a:rPr lang="it-IT" sz="1200" dirty="0" err="1">
                <a:solidFill>
                  <a:schemeClr val="accent2"/>
                </a:solidFill>
              </a:rPr>
              <a:t>different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bodies</a:t>
            </a:r>
            <a:r>
              <a:rPr lang="it-IT" sz="1200" dirty="0">
                <a:solidFill>
                  <a:schemeClr val="accent2"/>
                </a:solidFill>
              </a:rPr>
              <a:t>, he can 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r>
              <a:rPr lang="it-IT" sz="1200" dirty="0">
                <a:solidFill>
                  <a:schemeClr val="accent2"/>
                </a:solidFill>
              </a:rPr>
              <a:t>,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one</a:t>
            </a:r>
            <a:r>
              <a:rPr lang="it-IT" sz="1200" dirty="0">
                <a:solidFill>
                  <a:schemeClr val="accent2"/>
                </a:solidFill>
              </a:rPr>
              <a:t>, or 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them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all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EE4FDFF-9093-478D-A161-B6E7A99D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" y="165102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5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case of </a:t>
            </a:r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from List 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36296" y="3861048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9249" y="2071010"/>
            <a:ext cx="81655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Accept</a:t>
            </a:r>
            <a:r>
              <a:rPr lang="it-IT" sz="1200" dirty="0">
                <a:solidFill>
                  <a:schemeClr val="accent2"/>
                </a:solidFill>
              </a:rPr>
              <a:t>», a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confirming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acceptance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appears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9CB2A7D-6D51-4D34-8F01-384C848E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6" y="1228420"/>
            <a:ext cx="8219048" cy="425714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Acceptance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852936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The </a:t>
            </a:r>
            <a:r>
              <a:rPr lang="it-IT" sz="1200" dirty="0" err="1">
                <a:solidFill>
                  <a:schemeClr val="accent2"/>
                </a:solidFill>
              </a:rPr>
              <a:t>candidacy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is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confirmed</a:t>
            </a:r>
            <a:endParaRPr lang="it-IT" sz="1200" dirty="0">
              <a:solidFill>
                <a:schemeClr val="accent2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31471" y="3501008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51A8E2C-19A9-41F7-97D4-7BFDF9BC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" y="143320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Rejection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the </a:t>
            </a:r>
            <a:r>
              <a:rPr lang="it-IT" dirty="0" err="1"/>
              <a:t>event</a:t>
            </a:r>
            <a:r>
              <a:rPr lang="it-IT" dirty="0"/>
              <a:t> of </a:t>
            </a:r>
            <a:r>
              <a:rPr lang="it-IT" dirty="0" err="1"/>
              <a:t>refusal</a:t>
            </a:r>
            <a:r>
              <a:rPr lang="it-IT" dirty="0"/>
              <a:t> of the </a:t>
            </a:r>
            <a:r>
              <a:rPr lang="it-IT" dirty="0" err="1"/>
              <a:t>candidacies</a:t>
            </a:r>
            <a:r>
              <a:rPr lang="it-IT" dirty="0"/>
              <a:t> for List 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740352" y="3717032"/>
            <a:ext cx="36004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842640"/>
            <a:ext cx="8197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By </a:t>
            </a:r>
            <a:r>
              <a:rPr lang="it-IT" sz="1200" dirty="0" err="1">
                <a:solidFill>
                  <a:schemeClr val="accent2"/>
                </a:solidFill>
              </a:rPr>
              <a:t>clicking</a:t>
            </a:r>
            <a:r>
              <a:rPr lang="it-IT" sz="1200" dirty="0">
                <a:solidFill>
                  <a:schemeClr val="accent2"/>
                </a:solidFill>
              </a:rPr>
              <a:t> on «</a:t>
            </a:r>
            <a:r>
              <a:rPr lang="it-IT" sz="1200" dirty="0" err="1">
                <a:solidFill>
                  <a:schemeClr val="accent2"/>
                </a:solidFill>
              </a:rPr>
              <a:t>Reject</a:t>
            </a:r>
            <a:r>
              <a:rPr lang="it-IT" sz="1200" dirty="0">
                <a:solidFill>
                  <a:schemeClr val="accent2"/>
                </a:solidFill>
              </a:rPr>
              <a:t>», the </a:t>
            </a:r>
            <a:r>
              <a:rPr lang="it-IT" sz="1200" dirty="0" err="1">
                <a:solidFill>
                  <a:schemeClr val="accent2"/>
                </a:solidFill>
              </a:rPr>
              <a:t>rejection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message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will</a:t>
            </a:r>
            <a:r>
              <a:rPr lang="it-IT" sz="1200" dirty="0">
                <a:solidFill>
                  <a:schemeClr val="accent2"/>
                </a:solidFill>
              </a:rPr>
              <a:t> </a:t>
            </a:r>
            <a:r>
              <a:rPr lang="it-IT" sz="1200" dirty="0" err="1">
                <a:solidFill>
                  <a:schemeClr val="accent2"/>
                </a:solidFill>
              </a:rPr>
              <a:t>appear</a:t>
            </a:r>
            <a:endParaRPr lang="it-IT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B3B7070981044192FE46EF6CFC3A14" ma:contentTypeVersion="14" ma:contentTypeDescription="Creare un nuovo documento." ma:contentTypeScope="" ma:versionID="4604ede278712f7b896c901e2fa08849">
  <xsd:schema xmlns:xsd="http://www.w3.org/2001/XMLSchema" xmlns:xs="http://www.w3.org/2001/XMLSchema" xmlns:p="http://schemas.microsoft.com/office/2006/metadata/properties" xmlns:ns2="ee5a05e1-1342-4ece-bf9d-cb81477519b8" xmlns:ns3="eaaa3f17-e729-4a91-a50e-f5df047327e9" targetNamespace="http://schemas.microsoft.com/office/2006/metadata/properties" ma:root="true" ma:fieldsID="55d5dee2f401a9757caaa508890789d5" ns2:_="" ns3:_="">
    <xsd:import namespace="ee5a05e1-1342-4ece-bf9d-cb81477519b8"/>
    <xsd:import namespace="eaaa3f17-e729-4a91-a50e-f5df04732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05e1-1342-4ece-bf9d-cb8147751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07e82d2f-c04a-4788-8b0e-a7d0615615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a3f17-e729-4a91-a50e-f5df047327e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b2020c1-9068-435a-959b-fee801106551}" ma:internalName="TaxCatchAll" ma:showField="CatchAllData" ma:web="eaaa3f17-e729-4a91-a50e-f5df04732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5a05e1-1342-4ece-bf9d-cb81477519b8">
      <Terms xmlns="http://schemas.microsoft.com/office/infopath/2007/PartnerControls"/>
    </lcf76f155ced4ddcb4097134ff3c332f>
    <TaxCatchAll xmlns="eaaa3f17-e729-4a91-a50e-f5df047327e9" xsi:nil="true"/>
  </documentManagement>
</p:properties>
</file>

<file path=customXml/itemProps1.xml><?xml version="1.0" encoding="utf-8"?>
<ds:datastoreItem xmlns:ds="http://schemas.openxmlformats.org/officeDocument/2006/customXml" ds:itemID="{55CF32BB-C8E4-4FB5-830F-F4F14471C6BB}"/>
</file>

<file path=customXml/itemProps2.xml><?xml version="1.0" encoding="utf-8"?>
<ds:datastoreItem xmlns:ds="http://schemas.openxmlformats.org/officeDocument/2006/customXml" ds:itemID="{7DB658A1-A4EE-4336-8C91-8155F78966C5}"/>
</file>

<file path=customXml/itemProps3.xml><?xml version="1.0" encoding="utf-8"?>
<ds:datastoreItem xmlns:ds="http://schemas.openxmlformats.org/officeDocument/2006/customXml" ds:itemID="{90302043-5337-40D4-8312-32CEA27C7E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27176</TotalTime>
  <Words>221</Words>
  <Application>Microsoft Office PowerPoint</Application>
  <PresentationFormat>Presentazione su schermo (4:3)</PresentationFormat>
  <Paragraphs>44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Wingdings</vt:lpstr>
      <vt:lpstr>Trebuchet MS</vt:lpstr>
      <vt:lpstr>Dosis</vt:lpstr>
      <vt:lpstr>Calibri</vt:lpstr>
      <vt:lpstr>Tema di Office</vt:lpstr>
      <vt:lpstr>COVER BLU</vt:lpstr>
      <vt:lpstr>COVER BACK BLU</vt:lpstr>
      <vt:lpstr>Presentazione standard di PowerPoint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Acceptance of the candidacies</vt:lpstr>
      <vt:lpstr>Rejection of the candidacies</vt:lpstr>
      <vt:lpstr>Rejection of the candidacies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studenti</cp:lastModifiedBy>
  <cp:revision>476</cp:revision>
  <cp:lastPrinted>2017-07-18T08:52:54Z</cp:lastPrinted>
  <dcterms:created xsi:type="dcterms:W3CDTF">2015-07-17T14:22:51Z</dcterms:created>
  <dcterms:modified xsi:type="dcterms:W3CDTF">2022-03-07T10:14:15Z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0x010100FBB3B7070981044192FE46EF6CFC3A14</vt:lpwstr>
  </property>
</Properties>
</file>