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sOw6Bn6hp6h9bzJqWq34x1xvi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3018a55a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3018a55a3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204e3695f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8204e369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stoperitalia.esteri.it/home/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stoperitalia.esteri.it/home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018a55a3_1_0"/>
          <p:cNvSpPr/>
          <p:nvPr/>
        </p:nvSpPr>
        <p:spPr>
          <a:xfrm>
            <a:off x="1112250" y="2084175"/>
            <a:ext cx="9967500" cy="4254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Guidelines about your pre-enrolment application through the 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Universitaly portal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53018a55a3_1_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FFFFFF"/>
                </a:solidFill>
              </a:rPr>
              <a:t>Guidelines: your pre-enrolment application</a:t>
            </a:r>
            <a:endParaRPr sz="4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53018a55a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4201952" cy="208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 l="31579" t="13551" r="31709" b="5709"/>
          <a:stretch/>
        </p:blipFill>
        <p:spPr>
          <a:xfrm>
            <a:off x="481262" y="661737"/>
            <a:ext cx="4475749" cy="553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/>
          <p:nvPr/>
        </p:nvSpPr>
        <p:spPr>
          <a:xfrm>
            <a:off x="7808495" y="170136"/>
            <a:ext cx="4102153" cy="560502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A: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 Data and Official Home Address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 your data from your passport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your data and go to Step B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368842" y="5053263"/>
            <a:ext cx="529390" cy="8422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Step A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l="42760" t="14720" r="34058" b="52065"/>
          <a:stretch/>
        </p:blipFill>
        <p:spPr>
          <a:xfrm>
            <a:off x="399300" y="1381450"/>
            <a:ext cx="4883901" cy="393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/>
          <p:nvPr/>
        </p:nvSpPr>
        <p:spPr>
          <a:xfrm>
            <a:off x="7400038" y="822158"/>
            <a:ext cx="4102153" cy="560502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B: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Upload: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photo</a:t>
            </a:r>
            <a:endParaRPr/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passport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Visa application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if you are in doubt check here: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https://vistoperitalia.esteri.it/home/en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step B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8204e3695f_1_0"/>
          <p:cNvPicPr preferRelativeResize="0"/>
          <p:nvPr/>
        </p:nvPicPr>
        <p:blipFill rotWithShape="1">
          <a:blip r:embed="rId3">
            <a:alphaModFix/>
          </a:blip>
          <a:srcRect l="43211" t="48302" r="34081" b="9217"/>
          <a:stretch/>
        </p:blipFill>
        <p:spPr>
          <a:xfrm>
            <a:off x="700750" y="1394125"/>
            <a:ext cx="4785651" cy="50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8204e3695f_1_0"/>
          <p:cNvSpPr/>
          <p:nvPr/>
        </p:nvSpPr>
        <p:spPr>
          <a:xfrm>
            <a:off x="5486400" y="263350"/>
            <a:ext cx="6502500" cy="2301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 the University of Pavia as Institution and the Course type and name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(Consult the Italian University System framework if in doubt of which course type to choose)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Ignore the code request and go to step C </a:t>
            </a:r>
            <a:endParaRPr sz="1200" i="1"/>
          </a:p>
        </p:txBody>
      </p:sp>
      <p:sp>
        <p:nvSpPr>
          <p:cNvPr id="170" name="Google Shape;170;g8204e3695f_1_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step B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8204e3695f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800" y="2641450"/>
            <a:ext cx="5520568" cy="4165751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72" name="Google Shape;172;g8204e3695f_1_0"/>
          <p:cNvSpPr txBox="1"/>
          <p:nvPr/>
        </p:nvSpPr>
        <p:spPr>
          <a:xfrm>
            <a:off x="152400" y="6329675"/>
            <a:ext cx="61215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NB: The course in Medicine and Surgery is a 6 year “Laurea Magistrale a Ciclo Unico”.</a:t>
            </a:r>
            <a:endParaRPr sz="1200" i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l="12730" t="16124" r="13750" b="14369"/>
          <a:stretch/>
        </p:blipFill>
        <p:spPr>
          <a:xfrm>
            <a:off x="115577" y="1567106"/>
            <a:ext cx="8963525" cy="476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9240253" y="822158"/>
            <a:ext cx="2261938" cy="560502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C: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Upload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qualifications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preferably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diploma,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transcript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record, CV)</a:t>
            </a:r>
            <a:endParaRPr sz="2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it-IT" sz="2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r>
              <a:rPr lang="it-IT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 in </a:t>
            </a:r>
            <a:r>
              <a:rPr lang="it-IT" sz="2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2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step C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l="25066" t="12438" r="21152" b="6645"/>
          <a:stretch/>
        </p:blipFill>
        <p:spPr>
          <a:xfrm>
            <a:off x="144379" y="655721"/>
            <a:ext cx="6557212" cy="554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4">
            <a:alphaModFix/>
          </a:blip>
          <a:srcRect l="41447" t="12613" r="31311" b="21389"/>
          <a:stretch/>
        </p:blipFill>
        <p:spPr>
          <a:xfrm>
            <a:off x="8050799" y="1167065"/>
            <a:ext cx="3908590" cy="532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/>
          <p:nvPr/>
        </p:nvSpPr>
        <p:spPr>
          <a:xfrm>
            <a:off x="6096000" y="886017"/>
            <a:ext cx="2261938" cy="560502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example</a:t>
            </a:r>
            <a:endParaRPr sz="24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4174958" y="5197642"/>
            <a:ext cx="529390" cy="8422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summary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 l="33651" t="12789" r="10591" b="4540"/>
          <a:stretch/>
        </p:blipFill>
        <p:spPr>
          <a:xfrm>
            <a:off x="1010652" y="914401"/>
            <a:ext cx="6797843" cy="566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/>
          <p:nvPr/>
        </p:nvSpPr>
        <p:spPr>
          <a:xfrm>
            <a:off x="7988404" y="945327"/>
            <a:ext cx="4006500" cy="5604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read this part carefully before submitting.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note that when you select «I have read the data processing»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ask to read an additional document on the italian privacy law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Once you have checked everything apply!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application will be sent to us.</a:t>
            </a:r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disclaimer and data processing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>
            <a:off x="224589" y="452880"/>
            <a:ext cx="11742821" cy="560502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choosing the University of Pavia !</a:t>
            </a:r>
            <a:endParaRPr sz="24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8587" t="12542" r="9456" b="5098"/>
          <a:stretch/>
        </p:blipFill>
        <p:spPr>
          <a:xfrm>
            <a:off x="129683" y="824949"/>
            <a:ext cx="9218099" cy="52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9899372" y="1099930"/>
            <a:ext cx="1948070" cy="425394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 English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use the browser translation system, it may cause technical issues and you will be sent all the following  communication in italian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2276268">
            <a:off x="9017944" y="931520"/>
            <a:ext cx="583096" cy="78187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Select the portal language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12231" t="13110" r="11153" b="6029"/>
          <a:stretch/>
        </p:blipFill>
        <p:spPr>
          <a:xfrm>
            <a:off x="263452" y="977158"/>
            <a:ext cx="9340950" cy="5542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9962578" y="170137"/>
            <a:ext cx="1948070" cy="65177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 Students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Pre-enrol now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note that at one point you will be asked which embassy or consulate you are going to use for your visa application: </a:t>
            </a:r>
            <a:r>
              <a:rPr lang="it-IT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 visa for more information about Italian Representative in your country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Pre-enrol now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l="31384" t="28092" r="13923" b="30658"/>
          <a:stretch/>
        </p:blipFill>
        <p:spPr>
          <a:xfrm>
            <a:off x="506437" y="1055175"/>
            <a:ext cx="6668085" cy="282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l="30577" t="40611" r="11268" b="25731"/>
          <a:stretch/>
        </p:blipFill>
        <p:spPr>
          <a:xfrm>
            <a:off x="1162990" y="4112969"/>
            <a:ext cx="7090117" cy="230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8909660" y="84221"/>
            <a:ext cx="2546780" cy="659330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Universitaly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preferable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email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easier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</a:t>
            </a:r>
            <a:r>
              <a:rPr lang="it-IT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ntify</a:t>
            </a:r>
            <a:r>
              <a:rPr lang="it-IT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note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email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complete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Registration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l="31267" t="29323" r="12078" b="10956"/>
          <a:stretch/>
        </p:blipFill>
        <p:spPr>
          <a:xfrm>
            <a:off x="233609" y="1256423"/>
            <a:ext cx="5569141" cy="330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l="28846" t="32606" r="14270" b="13007"/>
          <a:stretch/>
        </p:blipFill>
        <p:spPr>
          <a:xfrm>
            <a:off x="1155611" y="1987046"/>
            <a:ext cx="6935373" cy="3727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8795515" y="128348"/>
            <a:ext cx="3007464" cy="65177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procedure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prompts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Italian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tax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italian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fiscal code, click on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show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pop up with a a new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 the personal data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input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on the code to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Registration: fiscal code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 descr="Immagine che contiene screensho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737" t="1097" r="7666" b="1499"/>
          <a:stretch/>
        </p:blipFill>
        <p:spPr>
          <a:xfrm>
            <a:off x="374602" y="1227910"/>
            <a:ext cx="8420913" cy="54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8795526" y="128350"/>
            <a:ext cx="3255300" cy="6517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from universitaly@cineca.i</a:t>
            </a: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need to confirm you email address following the instructions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did not set the language the email will be in Italian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6127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R</a:t>
            </a:r>
            <a:r>
              <a:rPr lang="it-IT" sz="3900" b="1">
                <a:solidFill>
                  <a:srgbClr val="4A86E8"/>
                </a:solidFill>
              </a:rPr>
              <a:t>egistration: confirm your email address</a:t>
            </a:r>
            <a:endParaRPr sz="39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 descr="Immagine che contiene screensho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3041"/>
          <a:stretch/>
        </p:blipFill>
        <p:spPr>
          <a:xfrm>
            <a:off x="297029" y="0"/>
            <a:ext cx="3857625" cy="664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r="12796"/>
          <a:stretch/>
        </p:blipFill>
        <p:spPr>
          <a:xfrm rot="-5400000">
            <a:off x="6758086" y="1305078"/>
            <a:ext cx="5963650" cy="3846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4592268" y="246647"/>
            <a:ext cx="3007464" cy="65177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password and log in!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2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sent</a:t>
            </a:r>
            <a:r>
              <a:rPr lang="it-IT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welcome email!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ctrTitle"/>
          </p:nvPr>
        </p:nvSpPr>
        <p:spPr>
          <a:xfrm>
            <a:off x="4592238" y="246650"/>
            <a:ext cx="3007500" cy="204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FFFF"/>
                </a:solidFill>
              </a:rPr>
              <a:t>Registration: password</a:t>
            </a: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l="11579" t="18465" r="11709" b="10388"/>
          <a:stretch/>
        </p:blipFill>
        <p:spPr>
          <a:xfrm>
            <a:off x="208547" y="641684"/>
            <a:ext cx="7475621" cy="389809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8935452" y="541421"/>
            <a:ext cx="2362200" cy="552512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Pre-enrollment application.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be asked to confirm your personal data anyway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208550" y="4039975"/>
            <a:ext cx="8340600" cy="258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lang="it-IT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upload: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photo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scan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copy of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passport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proving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transcript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records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diploma,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certificates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degree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accomplishment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21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upload the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DoV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already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upon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enrolment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/>
          </a:p>
        </p:txBody>
      </p:sp>
      <p:sp>
        <p:nvSpPr>
          <p:cNvPr id="140" name="Google Shape;140;p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Log In: Reserved Area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t="13315" r="3947" b="8282"/>
          <a:stretch/>
        </p:blipFill>
        <p:spPr>
          <a:xfrm>
            <a:off x="465221" y="667176"/>
            <a:ext cx="6866021" cy="315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8971775" y="170125"/>
            <a:ext cx="2939100" cy="5537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contacts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Technical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universitaly@cineca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it-I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Master.ateneo@univpv.it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465225" y="4650300"/>
            <a:ext cx="8224800" cy="1734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note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asked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embassy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consulate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going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use for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visa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out more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applying</a:t>
            </a:r>
            <a:r>
              <a:rPr lang="it-IT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go to </a:t>
            </a:r>
            <a:r>
              <a:rPr lang="it-IT" sz="21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https://vistoperitalia.esteri.it/home/en</a:t>
            </a:r>
            <a:endParaRPr sz="21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786300" cy="8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4A86E8"/>
                </a:solidFill>
              </a:rPr>
              <a:t>Application: contacts</a:t>
            </a:r>
            <a:endParaRPr sz="4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578</Words>
  <Application>Microsoft Office PowerPoint</Application>
  <PresentationFormat>Widescreen</PresentationFormat>
  <Paragraphs>97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Guidelines: your pre-enrolment application</vt:lpstr>
      <vt:lpstr>Select the portal language</vt:lpstr>
      <vt:lpstr>Pre-enrol now</vt:lpstr>
      <vt:lpstr>Registration</vt:lpstr>
      <vt:lpstr>Registration: fiscal code</vt:lpstr>
      <vt:lpstr>Registration: confirm your email address</vt:lpstr>
      <vt:lpstr>Registration: password</vt:lpstr>
      <vt:lpstr>Log In: Reserved Area</vt:lpstr>
      <vt:lpstr>Application: contacts</vt:lpstr>
      <vt:lpstr>Application: Step A</vt:lpstr>
      <vt:lpstr>Application: step B</vt:lpstr>
      <vt:lpstr>Application: step B</vt:lpstr>
      <vt:lpstr>Application: step C</vt:lpstr>
      <vt:lpstr>Application: summary</vt:lpstr>
      <vt:lpstr>Application: disclaimer and data processing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Guidelines: your pre-enrolment application</dc:title>
  <dc:creator>Claudia Scannapieco</dc:creator>
  <cp:lastModifiedBy>utente</cp:lastModifiedBy>
  <cp:revision>6</cp:revision>
  <cp:lastPrinted>2020-08-05T09:05:58Z</cp:lastPrinted>
  <dcterms:created xsi:type="dcterms:W3CDTF">2020-06-17T08:45:11Z</dcterms:created>
  <dcterms:modified xsi:type="dcterms:W3CDTF">2020-09-15T10:17:06Z</dcterms:modified>
</cp:coreProperties>
</file>