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1" r:id="rId2"/>
    <p:sldMasterId id="2147483673" r:id="rId3"/>
  </p:sldMasterIdLst>
  <p:notesMasterIdLst>
    <p:notesMasterId r:id="rId14"/>
  </p:notesMasterIdLst>
  <p:handoutMasterIdLst>
    <p:handoutMasterId r:id="rId15"/>
  </p:handoutMasterIdLst>
  <p:sldIdLst>
    <p:sldId id="256" r:id="rId4"/>
    <p:sldId id="304" r:id="rId5"/>
    <p:sldId id="306" r:id="rId6"/>
    <p:sldId id="323" r:id="rId7"/>
    <p:sldId id="305" r:id="rId8"/>
    <p:sldId id="308" r:id="rId9"/>
    <p:sldId id="309" r:id="rId10"/>
    <p:sldId id="311" r:id="rId11"/>
    <p:sldId id="321" r:id="rId12"/>
    <p:sldId id="322" r:id="rId13"/>
  </p:sldIdLst>
  <p:sldSz cx="9144000" cy="6858000" type="screen4x3"/>
  <p:notesSz cx="6797675" cy="9926638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Dosis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C55FA89-F5D4-4A63-8751-711CB901C3C5}">
          <p14:sldIdLst>
            <p14:sldId id="256"/>
            <p14:sldId id="304"/>
            <p14:sldId id="306"/>
            <p14:sldId id="323"/>
            <p14:sldId id="305"/>
            <p14:sldId id="308"/>
            <p14:sldId id="309"/>
            <p14:sldId id="311"/>
            <p14:sldId id="321"/>
            <p14:sldId id="322"/>
          </p14:sldIdLst>
        </p14:section>
        <p14:section name="Sezione senza titolo" id="{37483004-D324-4A5B-9821-8EDC86F7724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6"/>
    <a:srgbClr val="72A2DC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8" autoAdjust="0"/>
    <p:restoredTop sz="94697"/>
  </p:normalViewPr>
  <p:slideViewPr>
    <p:cSldViewPr>
      <p:cViewPr>
        <p:scale>
          <a:sx n="110" d="100"/>
          <a:sy n="110" d="100"/>
        </p:scale>
        <p:origin x="672" y="144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8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F2E07-DB78-494F-85DD-889580441C98}" type="datetimeFigureOut">
              <a:rPr lang="it-IT" smtClean="0"/>
              <a:pPr/>
              <a:t>07/03/2022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D5B19-15F5-4FBB-8AFF-25ED19D58B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672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EE10-3BC3-48A8-BAB9-D35B1D51F964}" type="datetimeFigureOut">
              <a:rPr lang="it-IT" smtClean="0"/>
              <a:pPr/>
              <a:t>07/03/2022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4E514-E4DF-4964-8F1C-477C5C9D862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9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4E514-E4DF-4964-8F1C-477C5C9D862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32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4E514-E4DF-4964-8F1C-477C5C9D862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4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9552" y="328498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Grazie!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2771775" y="5444455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www.cineca.it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4293096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contattomail@cineca.it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813613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813613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635896" cy="59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439102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439102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6EB6"/>
              </a:buClr>
              <a:buFont typeface="Wingdings" pitchFamily="2" charset="2"/>
              <a:buChar char="§"/>
              <a:defRPr sz="2400"/>
            </a:lvl1pPr>
            <a:lvl2pPr marL="914400" indent="-457200">
              <a:buClr>
                <a:srgbClr val="006EB6"/>
              </a:buClr>
              <a:buFont typeface="Wingdings" pitchFamily="2" charset="2"/>
              <a:buChar char="§"/>
              <a:defRPr sz="2000"/>
            </a:lvl2pPr>
            <a:lvl3pPr marL="1257300" indent="-342900">
              <a:buClr>
                <a:srgbClr val="006EB6"/>
              </a:buClr>
              <a:buFont typeface="Wingdings" pitchFamily="2" charset="2"/>
              <a:buChar char="§"/>
              <a:defRPr sz="1600"/>
            </a:lvl3pPr>
            <a:lvl4pPr marL="1714500" indent="-342900">
              <a:buClr>
                <a:srgbClr val="006EB6"/>
              </a:buClr>
              <a:buFont typeface="Wingdings" pitchFamily="2" charset="2"/>
              <a:buChar char="§"/>
              <a:defRPr sz="1400"/>
            </a:lvl4pPr>
            <a:lvl5pPr marL="2171700" indent="-342900">
              <a:buClr>
                <a:srgbClr val="006EB6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 SOL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frame_l_11500.tga__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773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cxnSp>
        <p:nvCxnSpPr>
          <p:cNvPr id="7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itolo 12"/>
          <p:cNvSpPr txBox="1">
            <a:spLocks/>
          </p:cNvSpPr>
          <p:nvPr userDrawn="1"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 descr="im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16080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g-pallottolie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79856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rgbClr val="006EB6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16" name="Immagine 15" descr="LOGO-CINECA-201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5517232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www.cineca.it</a:t>
            </a:r>
          </a:p>
        </p:txBody>
      </p:sp>
      <p:pic>
        <p:nvPicPr>
          <p:cNvPr id="8" name="Immagine 7" descr="line-foot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08" y="6371803"/>
            <a:ext cx="3457575" cy="9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8" r:id="rId2"/>
    <p:sldLayoutId id="2147483651" r:id="rId3"/>
    <p:sldLayoutId id="2147483650" r:id="rId4"/>
    <p:sldLayoutId id="2147483654" r:id="rId5"/>
    <p:sldLayoutId id="2147483657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9CCB5-CE99-41C4-95D0-42C3ACA62B1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0" r:id="rId2"/>
    <p:sldLayoutId id="214748368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522E-A2A1-4D28-94C4-840F982F1D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Gruppo GEA - </a:t>
            </a:r>
            <a:r>
              <a:rPr lang="it-IT" dirty="0" err="1"/>
              <a:t>Cineca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/>
          </p:nvPr>
        </p:nvSpPr>
        <p:spPr>
          <a:xfrm>
            <a:off x="1692275" y="2060575"/>
            <a:ext cx="6480125" cy="14398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and </a:t>
            </a:r>
            <a:r>
              <a:rPr lang="it-IT" dirty="0" err="1"/>
              <a:t>rejection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9265"/>
            <a:ext cx="1440160" cy="10081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2553256-B527-4B70-A71F-08B6CE4B5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4" y="1334441"/>
            <a:ext cx="8228571" cy="4266667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Rejection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47000" y="4759573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The </a:t>
            </a:r>
            <a:r>
              <a:rPr lang="it-IT" sz="1200" dirty="0" err="1">
                <a:solidFill>
                  <a:schemeClr val="accent2"/>
                </a:solidFill>
              </a:rPr>
              <a:t>candidacy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rejected</a:t>
            </a:r>
            <a:endParaRPr lang="it-IT" sz="1200" dirty="0">
              <a:solidFill>
                <a:schemeClr val="accent2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64288" y="5013176"/>
            <a:ext cx="1184945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22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/>
              <a:t>When</a:t>
            </a:r>
            <a:r>
              <a:rPr lang="it-IT" sz="2000" dirty="0"/>
              <a:t> </a:t>
            </a:r>
            <a:r>
              <a:rPr lang="it-IT" sz="2000" dirty="0" err="1"/>
              <a:t>including</a:t>
            </a:r>
            <a:r>
              <a:rPr lang="it-IT" sz="2000" dirty="0"/>
              <a:t> </a:t>
            </a:r>
            <a:r>
              <a:rPr lang="it-IT" sz="2000" dirty="0" err="1"/>
              <a:t>candidates</a:t>
            </a:r>
            <a:r>
              <a:rPr lang="it-IT" sz="2000" dirty="0"/>
              <a:t> in the list, the </a:t>
            </a:r>
            <a:r>
              <a:rPr lang="it-IT" sz="2000" dirty="0" err="1"/>
              <a:t>presenter</a:t>
            </a:r>
            <a:r>
              <a:rPr lang="it-IT" sz="2000" dirty="0"/>
              <a:t> of the list </a:t>
            </a:r>
            <a:r>
              <a:rPr lang="it-IT" sz="2000" dirty="0" err="1"/>
              <a:t>shall</a:t>
            </a:r>
            <a:r>
              <a:rPr lang="it-IT" sz="2000" dirty="0"/>
              <a:t> </a:t>
            </a:r>
            <a:r>
              <a:rPr lang="it-IT" sz="2000" dirty="0" err="1"/>
              <a:t>invite</a:t>
            </a:r>
            <a:r>
              <a:rPr lang="it-IT" sz="2000" dirty="0"/>
              <a:t> </a:t>
            </a:r>
            <a:r>
              <a:rPr lang="it-IT" sz="2000" dirty="0" err="1"/>
              <a:t>candidates</a:t>
            </a:r>
            <a:r>
              <a:rPr lang="it-IT" sz="2000" dirty="0"/>
              <a:t> to </a:t>
            </a:r>
            <a:r>
              <a:rPr lang="it-IT" sz="2000" dirty="0" err="1"/>
              <a:t>present</a:t>
            </a:r>
            <a:r>
              <a:rPr lang="it-IT" sz="2000" dirty="0"/>
              <a:t> </a:t>
            </a:r>
            <a:r>
              <a:rPr lang="it-IT" sz="2000" dirty="0" err="1"/>
              <a:t>themselves</a:t>
            </a:r>
            <a:r>
              <a:rPr lang="it-IT" sz="2000" dirty="0"/>
              <a:t> for </a:t>
            </a:r>
            <a:r>
              <a:rPr lang="it-IT" sz="2000" dirty="0" err="1"/>
              <a:t>his</a:t>
            </a:r>
            <a:r>
              <a:rPr lang="it-IT" sz="2000" dirty="0"/>
              <a:t> list.
The candidate can </a:t>
            </a:r>
            <a:r>
              <a:rPr lang="it-IT" sz="2000" dirty="0" err="1"/>
              <a:t>then</a:t>
            </a:r>
            <a:r>
              <a:rPr lang="it-IT" sz="2000" dirty="0"/>
              <a:t> </a:t>
            </a:r>
            <a:r>
              <a:rPr lang="it-IT" sz="2000" dirty="0" err="1"/>
              <a:t>either</a:t>
            </a:r>
            <a:r>
              <a:rPr lang="it-IT" sz="2000" dirty="0"/>
              <a:t> </a:t>
            </a:r>
            <a:r>
              <a:rPr lang="it-IT" sz="2000" dirty="0" err="1"/>
              <a:t>accept</a:t>
            </a:r>
            <a:r>
              <a:rPr lang="it-IT" sz="2000" dirty="0"/>
              <a:t> or </a:t>
            </a:r>
            <a:r>
              <a:rPr lang="it-IT" sz="2000" dirty="0" err="1"/>
              <a:t>reject</a:t>
            </a:r>
            <a:r>
              <a:rPr lang="it-IT" sz="2000" dirty="0"/>
              <a:t>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invitation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00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algn="just"/>
            <a:r>
              <a:rPr lang="it-IT" sz="2000" dirty="0"/>
              <a:t>The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steps</a:t>
            </a:r>
            <a:r>
              <a:rPr lang="it-IT" sz="2000" dirty="0"/>
              <a:t> in the </a:t>
            </a:r>
            <a:r>
              <a:rPr lang="it-IT" sz="2000" dirty="0" err="1"/>
              <a:t>candidacy</a:t>
            </a:r>
            <a:r>
              <a:rPr lang="it-IT" sz="2000" dirty="0"/>
              <a:t> </a:t>
            </a:r>
            <a:r>
              <a:rPr lang="it-IT" sz="2000" dirty="0" err="1"/>
              <a:t>process</a:t>
            </a:r>
            <a:r>
              <a:rPr lang="it-IT" sz="2000" dirty="0"/>
              <a:t> are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follows</a:t>
            </a:r>
            <a:r>
              <a:rPr lang="it-IT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Login to the </a:t>
            </a:r>
            <a:r>
              <a:rPr lang="it-IT" sz="2000" dirty="0" err="1"/>
              <a:t>system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Select the </a:t>
            </a:r>
            <a:r>
              <a:rPr lang="it-IT" sz="2000" b="1" dirty="0" err="1"/>
              <a:t>Invitations</a:t>
            </a:r>
            <a:r>
              <a:rPr lang="it-IT" sz="2000" b="1" dirty="0"/>
              <a:t> </a:t>
            </a:r>
            <a:r>
              <a:rPr lang="it-IT" sz="2000" dirty="0"/>
              <a:t> </a:t>
            </a:r>
            <a:r>
              <a:rPr lang="it-IT" sz="2000" dirty="0" err="1"/>
              <a:t>button</a:t>
            </a:r>
            <a:endParaRPr lang="it-IT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Select the </a:t>
            </a:r>
            <a:r>
              <a:rPr lang="it-IT" sz="2000" dirty="0" err="1"/>
              <a:t>candidacy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/>
              <a:t>Accept</a:t>
            </a:r>
            <a:r>
              <a:rPr lang="it-IT" sz="2000" dirty="0"/>
              <a:t> or </a:t>
            </a:r>
            <a:r>
              <a:rPr lang="it-IT" sz="2000" dirty="0" err="1"/>
              <a:t>reject</a:t>
            </a:r>
            <a:r>
              <a:rPr lang="it-IT" sz="2000" dirty="0"/>
              <a:t> the </a:t>
            </a:r>
            <a:r>
              <a:rPr lang="it-IT" sz="2000"/>
              <a:t>candidacy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2082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algn="ctr"/>
            <a:r>
              <a:rPr lang="it-IT" sz="2000" dirty="0"/>
              <a:t>Login to the </a:t>
            </a:r>
            <a:r>
              <a:rPr lang="it-IT" sz="2000" dirty="0" err="1"/>
              <a:t>system</a:t>
            </a:r>
            <a:endParaRPr lang="it-IT" sz="2000" dirty="0"/>
          </a:p>
          <a:p>
            <a:pPr algn="just"/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Access the </a:t>
            </a:r>
            <a:r>
              <a:rPr lang="it-IT" sz="2000" dirty="0" err="1"/>
              <a:t>Reserved</a:t>
            </a:r>
            <a:r>
              <a:rPr lang="it-IT" sz="2000" dirty="0"/>
              <a:t> Area </a:t>
            </a:r>
            <a:r>
              <a:rPr lang="it-IT" sz="2000" dirty="0" err="1"/>
              <a:t>using</a:t>
            </a:r>
            <a:r>
              <a:rPr lang="it-IT" sz="2000" dirty="0"/>
              <a:t> </a:t>
            </a:r>
            <a:r>
              <a:rPr lang="it-IT" sz="2000" dirty="0" err="1"/>
              <a:t>your</a:t>
            </a:r>
            <a:r>
              <a:rPr lang="it-IT" sz="2000" dirty="0"/>
              <a:t> </a:t>
            </a:r>
            <a:r>
              <a:rPr lang="it-IT" sz="2000" dirty="0" err="1"/>
              <a:t>university</a:t>
            </a:r>
            <a:r>
              <a:rPr lang="it-IT" sz="2000" dirty="0"/>
              <a:t> </a:t>
            </a:r>
            <a:r>
              <a:rPr lang="it-IT" sz="2000" dirty="0" err="1"/>
              <a:t>credentials</a:t>
            </a: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Display the Menu (right-</a:t>
            </a:r>
            <a:r>
              <a:rPr lang="it-IT" sz="2000" dirty="0" err="1"/>
              <a:t>hand</a:t>
            </a:r>
            <a:r>
              <a:rPr lang="it-IT" sz="2000" dirty="0"/>
              <a:t> side)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Click on «</a:t>
            </a:r>
            <a:r>
              <a:rPr lang="it-IT" sz="2000" dirty="0" err="1"/>
              <a:t>Student</a:t>
            </a:r>
            <a:r>
              <a:rPr lang="it-IT" sz="2000" dirty="0"/>
              <a:t> </a:t>
            </a:r>
            <a:r>
              <a:rPr lang="it-IT" sz="2000" dirty="0" err="1"/>
              <a:t>elections</a:t>
            </a:r>
            <a:r>
              <a:rPr lang="it-IT" sz="20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76023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39B6B8B-19F2-4139-B92B-8D54ABC99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" b="4805"/>
          <a:stretch/>
        </p:blipFill>
        <p:spPr>
          <a:xfrm>
            <a:off x="467043" y="1124744"/>
            <a:ext cx="8264841" cy="403244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372200" y="2816416"/>
            <a:ext cx="1728192" cy="1800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279142" y="4625098"/>
            <a:ext cx="2151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Select the </a:t>
            </a:r>
            <a:r>
              <a:rPr lang="it-IT" sz="1200" dirty="0" err="1">
                <a:solidFill>
                  <a:schemeClr val="accent2"/>
                </a:solidFill>
              </a:rPr>
              <a:t>Invitations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button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C8C1BEF3-D046-4822-874A-023DD39B0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4" y="1137032"/>
            <a:ext cx="8200000" cy="421904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39752" y="1511782"/>
            <a:ext cx="4594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chemeClr val="accent2"/>
                </a:solidFill>
              </a:rPr>
              <a:t>This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section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lists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r>
              <a:rPr lang="it-IT" sz="1200" dirty="0">
                <a:solidFill>
                  <a:schemeClr val="accent2"/>
                </a:solidFill>
              </a:rPr>
              <a:t> the </a:t>
            </a:r>
            <a:r>
              <a:rPr lang="it-IT" sz="1200" dirty="0" err="1">
                <a:solidFill>
                  <a:schemeClr val="accent2"/>
                </a:solidFill>
              </a:rPr>
              <a:t>candidacies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received</a:t>
            </a:r>
            <a:r>
              <a:rPr lang="it-IT" sz="1200" dirty="0">
                <a:solidFill>
                  <a:schemeClr val="accent2"/>
                </a:solidFill>
              </a:rPr>
              <a:t> from the </a:t>
            </a:r>
            <a:r>
              <a:rPr lang="it-IT" sz="1200" dirty="0" err="1">
                <a:solidFill>
                  <a:schemeClr val="accent2"/>
                </a:solidFill>
              </a:rPr>
              <a:t>student</a:t>
            </a:r>
            <a:endParaRPr lang="it-IT" sz="1200" dirty="0">
              <a:solidFill>
                <a:schemeClr val="accent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5529097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accent2"/>
                </a:solidFill>
              </a:rPr>
              <a:t>If</a:t>
            </a:r>
            <a:r>
              <a:rPr lang="it-IT" sz="1200" dirty="0">
                <a:solidFill>
                  <a:schemeClr val="accent2"/>
                </a:solidFill>
              </a:rPr>
              <a:t> the </a:t>
            </a:r>
            <a:r>
              <a:rPr lang="it-IT" sz="1200" dirty="0" err="1">
                <a:solidFill>
                  <a:schemeClr val="accent2"/>
                </a:solidFill>
              </a:rPr>
              <a:t>student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receives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two</a:t>
            </a:r>
            <a:r>
              <a:rPr lang="it-IT" sz="1200" dirty="0">
                <a:solidFill>
                  <a:schemeClr val="accent2"/>
                </a:solidFill>
              </a:rPr>
              <a:t> or more </a:t>
            </a:r>
            <a:r>
              <a:rPr lang="it-IT" sz="1200" dirty="0" err="1">
                <a:solidFill>
                  <a:schemeClr val="accent2"/>
                </a:solidFill>
              </a:rPr>
              <a:t>candidacies</a:t>
            </a:r>
            <a:r>
              <a:rPr lang="it-IT" sz="1200" dirty="0">
                <a:solidFill>
                  <a:schemeClr val="accent2"/>
                </a:solidFill>
              </a:rPr>
              <a:t> from </a:t>
            </a:r>
            <a:r>
              <a:rPr lang="it-IT" sz="1200" dirty="0" err="1">
                <a:solidFill>
                  <a:schemeClr val="accent2"/>
                </a:solidFill>
              </a:rPr>
              <a:t>different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bodies</a:t>
            </a:r>
            <a:r>
              <a:rPr lang="it-IT" sz="1200" dirty="0">
                <a:solidFill>
                  <a:schemeClr val="accent2"/>
                </a:solidFill>
              </a:rPr>
              <a:t>, he can </a:t>
            </a:r>
            <a:r>
              <a:rPr lang="it-IT" sz="1200" dirty="0" err="1">
                <a:solidFill>
                  <a:schemeClr val="accent2"/>
                </a:solidFill>
              </a:rPr>
              <a:t>accept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them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r>
              <a:rPr lang="it-IT" sz="1200" dirty="0">
                <a:solidFill>
                  <a:schemeClr val="accent2"/>
                </a:solidFill>
              </a:rPr>
              <a:t>, </a:t>
            </a:r>
            <a:r>
              <a:rPr lang="it-IT" sz="1200" dirty="0" err="1">
                <a:solidFill>
                  <a:schemeClr val="accent2"/>
                </a:solidFill>
              </a:rPr>
              <a:t>reject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one</a:t>
            </a:r>
            <a:r>
              <a:rPr lang="it-IT" sz="1200" dirty="0">
                <a:solidFill>
                  <a:schemeClr val="accent2"/>
                </a:solidFill>
              </a:rPr>
              <a:t>, or </a:t>
            </a:r>
            <a:r>
              <a:rPr lang="it-IT" sz="1200" dirty="0" err="1">
                <a:solidFill>
                  <a:schemeClr val="accent2"/>
                </a:solidFill>
              </a:rPr>
              <a:t>reject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them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EE4FDFF-9093-478D-A161-B6E7A99D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1" y="1651024"/>
            <a:ext cx="8142857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9249" y="1048090"/>
            <a:ext cx="558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case of </a:t>
            </a:r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r>
              <a:rPr lang="it-IT" dirty="0"/>
              <a:t> from List 1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236296" y="3861048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89249" y="2071010"/>
            <a:ext cx="81655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By </a:t>
            </a:r>
            <a:r>
              <a:rPr lang="it-IT" sz="1200" dirty="0" err="1">
                <a:solidFill>
                  <a:schemeClr val="accent2"/>
                </a:solidFill>
              </a:rPr>
              <a:t>clicking</a:t>
            </a:r>
            <a:r>
              <a:rPr lang="it-IT" sz="1200" dirty="0">
                <a:solidFill>
                  <a:schemeClr val="accent2"/>
                </a:solidFill>
              </a:rPr>
              <a:t> on «</a:t>
            </a:r>
            <a:r>
              <a:rPr lang="it-IT" sz="1200" dirty="0" err="1">
                <a:solidFill>
                  <a:schemeClr val="accent2"/>
                </a:solidFill>
              </a:rPr>
              <a:t>Accept</a:t>
            </a:r>
            <a:r>
              <a:rPr lang="it-IT" sz="1200" dirty="0">
                <a:solidFill>
                  <a:schemeClr val="accent2"/>
                </a:solidFill>
              </a:rPr>
              <a:t>», a </a:t>
            </a:r>
            <a:r>
              <a:rPr lang="it-IT" sz="1200" dirty="0" err="1">
                <a:solidFill>
                  <a:schemeClr val="accent2"/>
                </a:solidFill>
              </a:rPr>
              <a:t>message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confirming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acceptance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appears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9CB2A7D-6D51-4D34-8F01-384C848E5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6" y="1228420"/>
            <a:ext cx="8219048" cy="425714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2852936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The </a:t>
            </a:r>
            <a:r>
              <a:rPr lang="it-IT" sz="1200" dirty="0" err="1">
                <a:solidFill>
                  <a:schemeClr val="accent2"/>
                </a:solidFill>
              </a:rPr>
              <a:t>candidacy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confirmed</a:t>
            </a:r>
            <a:endParaRPr lang="it-IT" sz="1200" dirty="0">
              <a:solidFill>
                <a:schemeClr val="accent2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31471" y="3501008"/>
            <a:ext cx="1184945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3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51A8E2C-19A9-41F7-97D4-7BFDF9BC9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9" y="1433204"/>
            <a:ext cx="8142857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Rejection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9249" y="1048090"/>
            <a:ext cx="545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the </a:t>
            </a:r>
            <a:r>
              <a:rPr lang="it-IT" dirty="0" err="1"/>
              <a:t>event</a:t>
            </a:r>
            <a:r>
              <a:rPr lang="it-IT" dirty="0"/>
              <a:t> of </a:t>
            </a:r>
            <a:r>
              <a:rPr lang="it-IT" dirty="0" err="1"/>
              <a:t>refusal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r>
              <a:rPr lang="it-IT" dirty="0"/>
              <a:t> for List 2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740352" y="3717032"/>
            <a:ext cx="360040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1842640"/>
            <a:ext cx="81975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By </a:t>
            </a:r>
            <a:r>
              <a:rPr lang="it-IT" sz="1200" dirty="0" err="1">
                <a:solidFill>
                  <a:schemeClr val="accent2"/>
                </a:solidFill>
              </a:rPr>
              <a:t>clicking</a:t>
            </a:r>
            <a:r>
              <a:rPr lang="it-IT" sz="1200" dirty="0">
                <a:solidFill>
                  <a:schemeClr val="accent2"/>
                </a:solidFill>
              </a:rPr>
              <a:t> on «</a:t>
            </a:r>
            <a:r>
              <a:rPr lang="it-IT" sz="1200" dirty="0" err="1">
                <a:solidFill>
                  <a:schemeClr val="accent2"/>
                </a:solidFill>
              </a:rPr>
              <a:t>Reject</a:t>
            </a:r>
            <a:r>
              <a:rPr lang="it-IT" sz="1200" dirty="0">
                <a:solidFill>
                  <a:schemeClr val="accent2"/>
                </a:solidFill>
              </a:rPr>
              <a:t>», the </a:t>
            </a:r>
            <a:r>
              <a:rPr lang="it-IT" sz="1200" dirty="0" err="1">
                <a:solidFill>
                  <a:schemeClr val="accent2"/>
                </a:solidFill>
              </a:rPr>
              <a:t>rejection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message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will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appear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CINECA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E19FF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BACK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27176</TotalTime>
  <Words>221</Words>
  <Application>Microsoft Office PowerPoint</Application>
  <PresentationFormat>Presentazione su schermo (4:3)</PresentationFormat>
  <Paragraphs>44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Wingdings</vt:lpstr>
      <vt:lpstr>Trebuchet MS</vt:lpstr>
      <vt:lpstr>Dosis</vt:lpstr>
      <vt:lpstr>Calibri</vt:lpstr>
      <vt:lpstr>Tema di Office</vt:lpstr>
      <vt:lpstr>COVER BLU</vt:lpstr>
      <vt:lpstr>COVER BACK BLU</vt:lpstr>
      <vt:lpstr>Presentazione standard di PowerPoint</vt:lpstr>
      <vt:lpstr>Acceptance of the candidacies</vt:lpstr>
      <vt:lpstr>Acceptance of the candidacies</vt:lpstr>
      <vt:lpstr>Acceptance of the candidacies</vt:lpstr>
      <vt:lpstr>Acceptance of the candidacies</vt:lpstr>
      <vt:lpstr>Acceptance of the candidacies</vt:lpstr>
      <vt:lpstr>Acceptance of the candidacies</vt:lpstr>
      <vt:lpstr>Acceptance of the candidacies</vt:lpstr>
      <vt:lpstr>Rejection of the candidacies</vt:lpstr>
      <vt:lpstr>Rejection of the candidacies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lberardis</dc:creator>
  <cp:lastModifiedBy>studenti</cp:lastModifiedBy>
  <cp:revision>476</cp:revision>
  <cp:lastPrinted>2017-07-18T08:52:54Z</cp:lastPrinted>
  <dcterms:created xsi:type="dcterms:W3CDTF">2015-07-17T14:22:51Z</dcterms:created>
  <dcterms:modified xsi:type="dcterms:W3CDTF">2022-03-07T10:14:15Z</dcterms:modified>
</cp:coreProperties>
</file>